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7"/>
  </p:handoutMasterIdLst>
  <p:sldIdLst>
    <p:sldId id="256" r:id="rId2"/>
    <p:sldId id="275" r:id="rId3"/>
    <p:sldId id="276" r:id="rId4"/>
    <p:sldId id="283" r:id="rId5"/>
    <p:sldId id="277" r:id="rId6"/>
    <p:sldId id="278" r:id="rId7"/>
    <p:sldId id="284" r:id="rId8"/>
    <p:sldId id="285" r:id="rId9"/>
    <p:sldId id="286" r:id="rId10"/>
    <p:sldId id="279" r:id="rId11"/>
    <p:sldId id="280" r:id="rId12"/>
    <p:sldId id="281" r:id="rId13"/>
    <p:sldId id="282" r:id="rId14"/>
    <p:sldId id="274" r:id="rId15"/>
    <p:sldId id="258" r:id="rId16"/>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F5D281EF-E7E2-4AEC-A376-CB2E58EB0687}" type="datetimeFigureOut">
              <a:rPr lang="en-AU" smtClean="0"/>
              <a:t>23/10/2016</a:t>
            </a:fld>
            <a:endParaRPr lang="en-AU"/>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6D3BD510-BB61-4C3C-A665-2D9D4EA4C09A}" type="slidenum">
              <a:rPr lang="en-AU" smtClean="0"/>
              <a:t>‹#›</a:t>
            </a:fld>
            <a:endParaRPr lang="en-AU"/>
          </a:p>
        </p:txBody>
      </p:sp>
    </p:spTree>
    <p:extLst>
      <p:ext uri="{BB962C8B-B14F-4D97-AF65-F5344CB8AC3E}">
        <p14:creationId xmlns:p14="http://schemas.microsoft.com/office/powerpoint/2010/main" val="182711626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846EAC54-71CF-EA4E-8625-AED538433E45}" type="datetimeFigureOut">
              <a:rPr lang="en-US" smtClean="0"/>
              <a:t>23-Oct-16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EDCC1-4158-D741-B0EC-099D2D91FD1F}" type="slidenum">
              <a:rPr lang="en-US" smtClean="0"/>
              <a:t>‹#›</a:t>
            </a:fld>
            <a:endParaRPr lang="en-US"/>
          </a:p>
        </p:txBody>
      </p:sp>
    </p:spTree>
    <p:extLst>
      <p:ext uri="{BB962C8B-B14F-4D97-AF65-F5344CB8AC3E}">
        <p14:creationId xmlns:p14="http://schemas.microsoft.com/office/powerpoint/2010/main" val="278400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46EAC54-71CF-EA4E-8625-AED538433E45}" type="datetimeFigureOut">
              <a:rPr lang="en-US" smtClean="0"/>
              <a:t>23-Oct-16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EDCC1-4158-D741-B0EC-099D2D91FD1F}" type="slidenum">
              <a:rPr lang="en-US" smtClean="0"/>
              <a:t>‹#›</a:t>
            </a:fld>
            <a:endParaRPr lang="en-US"/>
          </a:p>
        </p:txBody>
      </p:sp>
    </p:spTree>
    <p:extLst>
      <p:ext uri="{BB962C8B-B14F-4D97-AF65-F5344CB8AC3E}">
        <p14:creationId xmlns:p14="http://schemas.microsoft.com/office/powerpoint/2010/main" val="4043858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46EAC54-71CF-EA4E-8625-AED538433E45}" type="datetimeFigureOut">
              <a:rPr lang="en-US" smtClean="0"/>
              <a:t>23-Oct-16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EDCC1-4158-D741-B0EC-099D2D91FD1F}" type="slidenum">
              <a:rPr lang="en-US" smtClean="0"/>
              <a:t>‹#›</a:t>
            </a:fld>
            <a:endParaRPr lang="en-US"/>
          </a:p>
        </p:txBody>
      </p:sp>
    </p:spTree>
    <p:extLst>
      <p:ext uri="{BB962C8B-B14F-4D97-AF65-F5344CB8AC3E}">
        <p14:creationId xmlns:p14="http://schemas.microsoft.com/office/powerpoint/2010/main" val="3253266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46EAC54-71CF-EA4E-8625-AED538433E45}" type="datetimeFigureOut">
              <a:rPr lang="en-US" smtClean="0"/>
              <a:t>23-Oct-16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EDCC1-4158-D741-B0EC-099D2D91FD1F}" type="slidenum">
              <a:rPr lang="en-US" smtClean="0"/>
              <a:t>‹#›</a:t>
            </a:fld>
            <a:endParaRPr lang="en-US"/>
          </a:p>
        </p:txBody>
      </p:sp>
    </p:spTree>
    <p:extLst>
      <p:ext uri="{BB962C8B-B14F-4D97-AF65-F5344CB8AC3E}">
        <p14:creationId xmlns:p14="http://schemas.microsoft.com/office/powerpoint/2010/main" val="573022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846EAC54-71CF-EA4E-8625-AED538433E45}" type="datetimeFigureOut">
              <a:rPr lang="en-US" smtClean="0"/>
              <a:t>23-Oct-16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EDCC1-4158-D741-B0EC-099D2D91FD1F}" type="slidenum">
              <a:rPr lang="en-US" smtClean="0"/>
              <a:t>‹#›</a:t>
            </a:fld>
            <a:endParaRPr lang="en-US"/>
          </a:p>
        </p:txBody>
      </p:sp>
    </p:spTree>
    <p:extLst>
      <p:ext uri="{BB962C8B-B14F-4D97-AF65-F5344CB8AC3E}">
        <p14:creationId xmlns:p14="http://schemas.microsoft.com/office/powerpoint/2010/main" val="2877519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846EAC54-71CF-EA4E-8625-AED538433E45}" type="datetimeFigureOut">
              <a:rPr lang="en-US" smtClean="0"/>
              <a:t>23-Oct-16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EDCC1-4158-D741-B0EC-099D2D91FD1F}" type="slidenum">
              <a:rPr lang="en-US" smtClean="0"/>
              <a:t>‹#›</a:t>
            </a:fld>
            <a:endParaRPr lang="en-US"/>
          </a:p>
        </p:txBody>
      </p:sp>
    </p:spTree>
    <p:extLst>
      <p:ext uri="{BB962C8B-B14F-4D97-AF65-F5344CB8AC3E}">
        <p14:creationId xmlns:p14="http://schemas.microsoft.com/office/powerpoint/2010/main" val="195286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846EAC54-71CF-EA4E-8625-AED538433E45}" type="datetimeFigureOut">
              <a:rPr lang="en-US" smtClean="0"/>
              <a:t>23-Oct-16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EEDCC1-4158-D741-B0EC-099D2D91FD1F}" type="slidenum">
              <a:rPr lang="en-US" smtClean="0"/>
              <a:t>‹#›</a:t>
            </a:fld>
            <a:endParaRPr lang="en-US"/>
          </a:p>
        </p:txBody>
      </p:sp>
    </p:spTree>
    <p:extLst>
      <p:ext uri="{BB962C8B-B14F-4D97-AF65-F5344CB8AC3E}">
        <p14:creationId xmlns:p14="http://schemas.microsoft.com/office/powerpoint/2010/main" val="2562365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846EAC54-71CF-EA4E-8625-AED538433E45}" type="datetimeFigureOut">
              <a:rPr lang="en-US" smtClean="0"/>
              <a:t>23-Oct-16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EEDCC1-4158-D741-B0EC-099D2D91FD1F}" type="slidenum">
              <a:rPr lang="en-US" smtClean="0"/>
              <a:t>‹#›</a:t>
            </a:fld>
            <a:endParaRPr lang="en-US"/>
          </a:p>
        </p:txBody>
      </p:sp>
    </p:spTree>
    <p:extLst>
      <p:ext uri="{BB962C8B-B14F-4D97-AF65-F5344CB8AC3E}">
        <p14:creationId xmlns:p14="http://schemas.microsoft.com/office/powerpoint/2010/main" val="344856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EAC54-71CF-EA4E-8625-AED538433E45}" type="datetimeFigureOut">
              <a:rPr lang="en-US" smtClean="0"/>
              <a:t>23-Oct-16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EEDCC1-4158-D741-B0EC-099D2D91FD1F}" type="slidenum">
              <a:rPr lang="en-US" smtClean="0"/>
              <a:t>‹#›</a:t>
            </a:fld>
            <a:endParaRPr lang="en-US"/>
          </a:p>
        </p:txBody>
      </p:sp>
    </p:spTree>
    <p:extLst>
      <p:ext uri="{BB962C8B-B14F-4D97-AF65-F5344CB8AC3E}">
        <p14:creationId xmlns:p14="http://schemas.microsoft.com/office/powerpoint/2010/main" val="2568984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46EAC54-71CF-EA4E-8625-AED538433E45}" type="datetimeFigureOut">
              <a:rPr lang="en-US" smtClean="0"/>
              <a:t>23-Oct-16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EDCC1-4158-D741-B0EC-099D2D91FD1F}" type="slidenum">
              <a:rPr lang="en-US" smtClean="0"/>
              <a:t>‹#›</a:t>
            </a:fld>
            <a:endParaRPr lang="en-US"/>
          </a:p>
        </p:txBody>
      </p:sp>
    </p:spTree>
    <p:extLst>
      <p:ext uri="{BB962C8B-B14F-4D97-AF65-F5344CB8AC3E}">
        <p14:creationId xmlns:p14="http://schemas.microsoft.com/office/powerpoint/2010/main" val="3426913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46EAC54-71CF-EA4E-8625-AED538433E45}" type="datetimeFigureOut">
              <a:rPr lang="en-US" smtClean="0"/>
              <a:t>23-Oct-16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EDCC1-4158-D741-B0EC-099D2D91FD1F}" type="slidenum">
              <a:rPr lang="en-US" smtClean="0"/>
              <a:t>‹#›</a:t>
            </a:fld>
            <a:endParaRPr lang="en-US"/>
          </a:p>
        </p:txBody>
      </p:sp>
    </p:spTree>
    <p:extLst>
      <p:ext uri="{BB962C8B-B14F-4D97-AF65-F5344CB8AC3E}">
        <p14:creationId xmlns:p14="http://schemas.microsoft.com/office/powerpoint/2010/main" val="422311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EAC54-71CF-EA4E-8625-AED538433E45}" type="datetimeFigureOut">
              <a:rPr lang="en-US" smtClean="0"/>
              <a:t>23-Oct-16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EEDCC1-4158-D741-B0EC-099D2D91FD1F}" type="slidenum">
              <a:rPr lang="en-US" smtClean="0"/>
              <a:t>‹#›</a:t>
            </a:fld>
            <a:endParaRPr lang="en-US"/>
          </a:p>
        </p:txBody>
      </p:sp>
    </p:spTree>
    <p:extLst>
      <p:ext uri="{BB962C8B-B14F-4D97-AF65-F5344CB8AC3E}">
        <p14:creationId xmlns:p14="http://schemas.microsoft.com/office/powerpoint/2010/main" val="2056356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3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r>
              <a:rPr lang="en-AU" sz="6600" dirty="0">
                <a:latin typeface="Bebas Neue" pitchFamily="34" charset="0"/>
              </a:rPr>
              <a:t>2</a:t>
            </a:r>
            <a:r>
              <a:rPr lang="en-AU" sz="6600" dirty="0" smtClean="0">
                <a:latin typeface="Bebas Neue" pitchFamily="34" charset="0"/>
              </a:rPr>
              <a:t>.  BE </a:t>
            </a:r>
            <a:r>
              <a:rPr lang="en-AU" sz="6600" dirty="0">
                <a:latin typeface="Bebas Neue" pitchFamily="34" charset="0"/>
              </a:rPr>
              <a:t>FILLED WITH THE SPIRIT</a:t>
            </a:r>
          </a:p>
        </p:txBody>
      </p:sp>
      <p:sp>
        <p:nvSpPr>
          <p:cNvPr id="3" name="Content Placeholder 2"/>
          <p:cNvSpPr>
            <a:spLocks noGrp="1"/>
          </p:cNvSpPr>
          <p:nvPr>
            <p:ph idx="1"/>
          </p:nvPr>
        </p:nvSpPr>
        <p:spPr>
          <a:xfrm>
            <a:off x="457200" y="2486825"/>
            <a:ext cx="8229600" cy="4060624"/>
          </a:xfrm>
        </p:spPr>
        <p:txBody>
          <a:bodyPr>
            <a:normAutofit/>
          </a:bodyPr>
          <a:lstStyle/>
          <a:p>
            <a:pPr marL="0" indent="0" algn="ctr">
              <a:buNone/>
            </a:pPr>
            <a:r>
              <a:rPr lang="en-AU" i="1" dirty="0">
                <a:latin typeface="Glegoo" pitchFamily="2" charset="0"/>
                <a:cs typeface="Glegoo" pitchFamily="2" charset="0"/>
              </a:rPr>
              <a:t>Ephesians 5:18 Do not get drunk on wine, which leads to debauchery. Instead, </a:t>
            </a:r>
            <a:r>
              <a:rPr lang="en-AU" b="1" i="1" dirty="0">
                <a:latin typeface="Glegoo" pitchFamily="2" charset="0"/>
                <a:cs typeface="Glegoo" pitchFamily="2" charset="0"/>
              </a:rPr>
              <a:t>be filled with the Spirit, </a:t>
            </a:r>
          </a:p>
        </p:txBody>
      </p:sp>
    </p:spTree>
    <p:extLst>
      <p:ext uri="{BB962C8B-B14F-4D97-AF65-F5344CB8AC3E}">
        <p14:creationId xmlns:p14="http://schemas.microsoft.com/office/powerpoint/2010/main" val="1619195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r>
              <a:rPr lang="en-AU" sz="6600" dirty="0">
                <a:latin typeface="Bebas Neue" pitchFamily="34" charset="0"/>
              </a:rPr>
              <a:t>2</a:t>
            </a:r>
            <a:r>
              <a:rPr lang="en-AU" sz="6600" dirty="0" smtClean="0">
                <a:latin typeface="Bebas Neue" pitchFamily="34" charset="0"/>
              </a:rPr>
              <a:t>.  BE </a:t>
            </a:r>
            <a:r>
              <a:rPr lang="en-AU" sz="6600" dirty="0">
                <a:latin typeface="Bebas Neue" pitchFamily="34" charset="0"/>
              </a:rPr>
              <a:t>FILLED WITH THE SPIRIT</a:t>
            </a:r>
          </a:p>
        </p:txBody>
      </p:sp>
      <p:sp>
        <p:nvSpPr>
          <p:cNvPr id="3" name="Content Placeholder 2"/>
          <p:cNvSpPr>
            <a:spLocks noGrp="1"/>
          </p:cNvSpPr>
          <p:nvPr>
            <p:ph idx="1"/>
          </p:nvPr>
        </p:nvSpPr>
        <p:spPr>
          <a:xfrm>
            <a:off x="457200" y="2486825"/>
            <a:ext cx="8229600" cy="4060624"/>
          </a:xfrm>
        </p:spPr>
        <p:txBody>
          <a:bodyPr>
            <a:normAutofit/>
          </a:bodyPr>
          <a:lstStyle/>
          <a:p>
            <a:pPr marL="0" indent="0" algn="ctr">
              <a:buNone/>
            </a:pPr>
            <a:r>
              <a:rPr lang="en-AU" sz="3500" dirty="0" smtClean="0">
                <a:latin typeface="Glegoo" pitchFamily="2" charset="0"/>
                <a:cs typeface="Glegoo" pitchFamily="2" charset="0"/>
              </a:rPr>
              <a:t>2.1 HUNGRY FOR MORE</a:t>
            </a:r>
          </a:p>
          <a:p>
            <a:pPr marL="0" indent="0" algn="ctr">
              <a:buNone/>
            </a:pPr>
            <a:r>
              <a:rPr lang="en-AU" i="1" dirty="0" smtClean="0">
                <a:latin typeface="Glegoo" pitchFamily="2" charset="0"/>
                <a:cs typeface="Glegoo" pitchFamily="2" charset="0"/>
              </a:rPr>
              <a:t>Romans 12:1-2 </a:t>
            </a:r>
            <a:r>
              <a:rPr lang="en-AU" i="1" dirty="0" smtClean="0">
                <a:latin typeface="Glegoo" pitchFamily="2" charset="0"/>
                <a:cs typeface="Glegoo" pitchFamily="2" charset="0"/>
              </a:rPr>
              <a:t>… Take </a:t>
            </a:r>
            <a:r>
              <a:rPr lang="en-AU" i="1" dirty="0">
                <a:latin typeface="Glegoo" pitchFamily="2" charset="0"/>
                <a:cs typeface="Glegoo" pitchFamily="2" charset="0"/>
              </a:rPr>
              <a:t>your everyday, ordinary </a:t>
            </a:r>
            <a:r>
              <a:rPr lang="en-AU" i="1" dirty="0" smtClean="0">
                <a:latin typeface="Glegoo" pitchFamily="2" charset="0"/>
                <a:cs typeface="Glegoo" pitchFamily="2" charset="0"/>
              </a:rPr>
              <a:t>life… place </a:t>
            </a:r>
            <a:r>
              <a:rPr lang="en-AU" i="1" dirty="0">
                <a:latin typeface="Glegoo" pitchFamily="2" charset="0"/>
                <a:cs typeface="Glegoo" pitchFamily="2" charset="0"/>
              </a:rPr>
              <a:t>it before God as an offering.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281" y="4629442"/>
            <a:ext cx="5833793" cy="2024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8961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r>
              <a:rPr lang="en-AU" sz="6600" dirty="0">
                <a:latin typeface="Bebas Neue" pitchFamily="34" charset="0"/>
              </a:rPr>
              <a:t>2</a:t>
            </a:r>
            <a:r>
              <a:rPr lang="en-AU" sz="6600" dirty="0" smtClean="0">
                <a:latin typeface="Bebas Neue" pitchFamily="34" charset="0"/>
              </a:rPr>
              <a:t>.  BE </a:t>
            </a:r>
            <a:r>
              <a:rPr lang="en-AU" sz="6600" dirty="0">
                <a:latin typeface="Bebas Neue" pitchFamily="34" charset="0"/>
              </a:rPr>
              <a:t>FILLED WITH THE SPIRIT</a:t>
            </a:r>
          </a:p>
        </p:txBody>
      </p:sp>
      <p:sp>
        <p:nvSpPr>
          <p:cNvPr id="3" name="Content Placeholder 2"/>
          <p:cNvSpPr>
            <a:spLocks noGrp="1"/>
          </p:cNvSpPr>
          <p:nvPr>
            <p:ph idx="1"/>
          </p:nvPr>
        </p:nvSpPr>
        <p:spPr>
          <a:xfrm>
            <a:off x="457200" y="2486825"/>
            <a:ext cx="8229600" cy="4060624"/>
          </a:xfrm>
        </p:spPr>
        <p:txBody>
          <a:bodyPr>
            <a:normAutofit lnSpcReduction="10000"/>
          </a:bodyPr>
          <a:lstStyle/>
          <a:p>
            <a:pPr marL="0" indent="0" algn="ctr">
              <a:buNone/>
            </a:pPr>
            <a:r>
              <a:rPr lang="en-AU" dirty="0" smtClean="0">
                <a:latin typeface="Glegoo" pitchFamily="2" charset="0"/>
                <a:cs typeface="Glegoo" pitchFamily="2" charset="0"/>
              </a:rPr>
              <a:t>2.1 HUNGRY FOR MORE</a:t>
            </a:r>
          </a:p>
          <a:p>
            <a:pPr marL="0" indent="0" algn="ctr">
              <a:buNone/>
            </a:pPr>
            <a:r>
              <a:rPr lang="en-AU" i="1" dirty="0" smtClean="0">
                <a:latin typeface="Glegoo" pitchFamily="2" charset="0"/>
                <a:cs typeface="Glegoo" pitchFamily="2" charset="0"/>
              </a:rPr>
              <a:t>Ephesians 5:19 </a:t>
            </a:r>
            <a:r>
              <a:rPr lang="en-AU" i="1" dirty="0">
                <a:latin typeface="Glegoo" pitchFamily="2" charset="0"/>
                <a:cs typeface="Glegoo" pitchFamily="2" charset="0"/>
              </a:rPr>
              <a:t>speaking to one another with psalms, hymns, and songs from the Spirit. Sing and make music from your heart to the Lord, 20 always giving thanks to God the Father for everything, in the name of our Lord Jesus Christ.</a:t>
            </a:r>
          </a:p>
        </p:txBody>
      </p:sp>
    </p:spTree>
    <p:extLst>
      <p:ext uri="{BB962C8B-B14F-4D97-AF65-F5344CB8AC3E}">
        <p14:creationId xmlns:p14="http://schemas.microsoft.com/office/powerpoint/2010/main" val="2994422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r>
              <a:rPr lang="en-AU" sz="6600" dirty="0">
                <a:latin typeface="Bebas Neue" pitchFamily="34" charset="0"/>
              </a:rPr>
              <a:t>2</a:t>
            </a:r>
            <a:r>
              <a:rPr lang="en-AU" sz="6600" dirty="0" smtClean="0">
                <a:latin typeface="Bebas Neue" pitchFamily="34" charset="0"/>
              </a:rPr>
              <a:t>.  BE </a:t>
            </a:r>
            <a:r>
              <a:rPr lang="en-AU" sz="6600" dirty="0">
                <a:latin typeface="Bebas Neue" pitchFamily="34" charset="0"/>
              </a:rPr>
              <a:t>FILLED WITH THE SPIRIT</a:t>
            </a:r>
          </a:p>
        </p:txBody>
      </p:sp>
      <p:sp>
        <p:nvSpPr>
          <p:cNvPr id="3" name="Content Placeholder 2"/>
          <p:cNvSpPr>
            <a:spLocks noGrp="1"/>
          </p:cNvSpPr>
          <p:nvPr>
            <p:ph idx="1"/>
          </p:nvPr>
        </p:nvSpPr>
        <p:spPr>
          <a:xfrm>
            <a:off x="457200" y="2486825"/>
            <a:ext cx="8229600" cy="4060624"/>
          </a:xfrm>
        </p:spPr>
        <p:txBody>
          <a:bodyPr>
            <a:normAutofit/>
          </a:bodyPr>
          <a:lstStyle/>
          <a:p>
            <a:pPr marL="0" indent="0" algn="ctr">
              <a:buNone/>
            </a:pPr>
            <a:r>
              <a:rPr lang="en-AU" dirty="0" smtClean="0">
                <a:latin typeface="Glegoo" pitchFamily="2" charset="0"/>
                <a:cs typeface="Glegoo" pitchFamily="2" charset="0"/>
              </a:rPr>
              <a:t>2.2 POSITION OURSELVES </a:t>
            </a:r>
          </a:p>
          <a:p>
            <a:pPr marL="0" indent="0" algn="ctr">
              <a:buNone/>
            </a:pPr>
            <a:r>
              <a:rPr lang="en-AU" dirty="0" smtClean="0">
                <a:latin typeface="Glegoo" pitchFamily="2" charset="0"/>
                <a:cs typeface="Glegoo" pitchFamily="2" charset="0"/>
              </a:rPr>
              <a:t>2.3 SIMPLY ASK GOD TO FILL US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566" y="4075463"/>
            <a:ext cx="3276510" cy="218036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8140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8871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177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r>
              <a:rPr lang="en-AU" sz="6600" dirty="0" smtClean="0">
                <a:latin typeface="Bebas Neue" pitchFamily="34" charset="0"/>
              </a:rPr>
              <a:t>Live out who we are!</a:t>
            </a:r>
            <a:endParaRPr lang="en-AU" sz="6600" dirty="0">
              <a:latin typeface="Bebas Neue" pitchFamily="34" charset="0"/>
            </a:endParaRPr>
          </a:p>
        </p:txBody>
      </p:sp>
      <p:sp>
        <p:nvSpPr>
          <p:cNvPr id="3" name="Content Placeholder 2"/>
          <p:cNvSpPr>
            <a:spLocks noGrp="1"/>
          </p:cNvSpPr>
          <p:nvPr>
            <p:ph idx="1"/>
          </p:nvPr>
        </p:nvSpPr>
        <p:spPr>
          <a:xfrm>
            <a:off x="457200" y="2486825"/>
            <a:ext cx="8229600" cy="4060624"/>
          </a:xfrm>
        </p:spPr>
        <p:txBody>
          <a:bodyPr>
            <a:normAutofit/>
          </a:bodyPr>
          <a:lstStyle/>
          <a:p>
            <a:pPr marL="0" indent="0" algn="ctr">
              <a:buNone/>
            </a:pPr>
            <a:r>
              <a:rPr lang="en-AU" i="1" smtClean="0">
                <a:latin typeface="Glegoo" pitchFamily="2" charset="0"/>
                <a:cs typeface="Glegoo" pitchFamily="2" charset="0"/>
              </a:rPr>
              <a:t>Ephesians 4:1 </a:t>
            </a:r>
            <a:r>
              <a:rPr lang="en-AU" i="1" dirty="0">
                <a:latin typeface="Glegoo" pitchFamily="2" charset="0"/>
                <a:cs typeface="Glegoo" pitchFamily="2" charset="0"/>
              </a:rPr>
              <a:t>As a prisoner for the Lord, then, I urge you to live a life worthy of the calling you have received. </a:t>
            </a:r>
          </a:p>
        </p:txBody>
      </p:sp>
    </p:spTree>
    <p:extLst>
      <p:ext uri="{BB962C8B-B14F-4D97-AF65-F5344CB8AC3E}">
        <p14:creationId xmlns:p14="http://schemas.microsoft.com/office/powerpoint/2010/main" val="1880557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r>
              <a:rPr lang="en-AU" sz="6600" dirty="0" smtClean="0">
                <a:latin typeface="Bebas Neue" pitchFamily="34" charset="0"/>
              </a:rPr>
              <a:t>Ephesians 5</a:t>
            </a:r>
            <a:endParaRPr lang="en-AU" sz="6600" dirty="0">
              <a:latin typeface="Bebas Neue" pitchFamily="34" charset="0"/>
            </a:endParaRPr>
          </a:p>
        </p:txBody>
      </p:sp>
      <p:sp>
        <p:nvSpPr>
          <p:cNvPr id="3" name="Content Placeholder 2"/>
          <p:cNvSpPr>
            <a:spLocks noGrp="1"/>
          </p:cNvSpPr>
          <p:nvPr>
            <p:ph idx="1"/>
          </p:nvPr>
        </p:nvSpPr>
        <p:spPr>
          <a:xfrm>
            <a:off x="457200" y="2486825"/>
            <a:ext cx="8229600" cy="4060624"/>
          </a:xfrm>
        </p:spPr>
        <p:txBody>
          <a:bodyPr>
            <a:normAutofit/>
          </a:bodyPr>
          <a:lstStyle/>
          <a:p>
            <a:pPr marL="0" indent="0" algn="ctr">
              <a:buNone/>
            </a:pPr>
            <a:r>
              <a:rPr lang="en-AU" i="1" dirty="0" smtClean="0">
                <a:latin typeface="Glegoo" pitchFamily="2" charset="0"/>
                <a:cs typeface="Glegoo" pitchFamily="2" charset="0"/>
              </a:rPr>
              <a:t>15 </a:t>
            </a:r>
            <a:r>
              <a:rPr lang="en-AU" b="1" i="1" dirty="0" smtClean="0">
                <a:latin typeface="Glegoo" pitchFamily="2" charset="0"/>
                <a:cs typeface="Glegoo" pitchFamily="2" charset="0"/>
              </a:rPr>
              <a:t>Be </a:t>
            </a:r>
            <a:r>
              <a:rPr lang="en-AU" b="1" i="1" dirty="0">
                <a:latin typeface="Glegoo" pitchFamily="2" charset="0"/>
                <a:cs typeface="Glegoo" pitchFamily="2" charset="0"/>
              </a:rPr>
              <a:t>very careful, </a:t>
            </a:r>
            <a:r>
              <a:rPr lang="en-AU" i="1" dirty="0">
                <a:latin typeface="Glegoo" pitchFamily="2" charset="0"/>
                <a:cs typeface="Glegoo" pitchFamily="2" charset="0"/>
              </a:rPr>
              <a:t>then, how you live—not as unwise but as wise, 16 making the most of every opportunity, because the days are evil. </a:t>
            </a:r>
          </a:p>
        </p:txBody>
      </p:sp>
    </p:spTree>
    <p:extLst>
      <p:ext uri="{BB962C8B-B14F-4D97-AF65-F5344CB8AC3E}">
        <p14:creationId xmlns:p14="http://schemas.microsoft.com/office/powerpoint/2010/main" val="3314412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a:bodyPr>
          <a:lstStyle/>
          <a:p>
            <a:r>
              <a:rPr lang="en-AU" sz="6600" dirty="0" smtClean="0">
                <a:latin typeface="Bebas Neue" pitchFamily="34" charset="0"/>
              </a:rPr>
              <a:t>2 streams</a:t>
            </a:r>
            <a:endParaRPr lang="en-AU" sz="6600" dirty="0">
              <a:latin typeface="Bebas Neue" pitchFamily="34" charset="0"/>
            </a:endParaRPr>
          </a:p>
        </p:txBody>
      </p:sp>
      <p:sp>
        <p:nvSpPr>
          <p:cNvPr id="3" name="Content Placeholder 2"/>
          <p:cNvSpPr>
            <a:spLocks noGrp="1"/>
          </p:cNvSpPr>
          <p:nvPr>
            <p:ph idx="1"/>
          </p:nvPr>
        </p:nvSpPr>
        <p:spPr>
          <a:xfrm>
            <a:off x="457200" y="2486825"/>
            <a:ext cx="8229600" cy="4060624"/>
          </a:xfrm>
        </p:spPr>
        <p:txBody>
          <a:bodyPr>
            <a:normAutofit/>
          </a:bodyPr>
          <a:lstStyle/>
          <a:p>
            <a:pPr marL="514350" indent="-514350" algn="ctr">
              <a:buAutoNum type="arabicPeriod"/>
            </a:pPr>
            <a:r>
              <a:rPr lang="en-AU" dirty="0" smtClean="0">
                <a:latin typeface="Glegoo" pitchFamily="2" charset="0"/>
                <a:cs typeface="Glegoo" pitchFamily="2" charset="0"/>
              </a:rPr>
              <a:t>FIND OUT what </a:t>
            </a:r>
            <a:r>
              <a:rPr lang="en-AU" dirty="0">
                <a:latin typeface="Glegoo" pitchFamily="2" charset="0"/>
                <a:cs typeface="Glegoo" pitchFamily="2" charset="0"/>
              </a:rPr>
              <a:t>God wants and do it </a:t>
            </a:r>
          </a:p>
          <a:p>
            <a:pPr marL="0" indent="0" algn="ctr">
              <a:buNone/>
            </a:pPr>
            <a:endParaRPr lang="en-AU" dirty="0" smtClean="0">
              <a:latin typeface="Glegoo" pitchFamily="2" charset="0"/>
              <a:cs typeface="Glegoo" pitchFamily="2" charset="0"/>
            </a:endParaRPr>
          </a:p>
          <a:p>
            <a:pPr marL="0" indent="0" algn="ctr">
              <a:buNone/>
            </a:pPr>
            <a:r>
              <a:rPr lang="en-AU" dirty="0" smtClean="0">
                <a:latin typeface="Glegoo" pitchFamily="2" charset="0"/>
                <a:cs typeface="Glegoo" pitchFamily="2" charset="0"/>
              </a:rPr>
              <a:t>2. BE FILLED </a:t>
            </a:r>
            <a:r>
              <a:rPr lang="en-AU" dirty="0">
                <a:latin typeface="Glegoo" pitchFamily="2" charset="0"/>
                <a:cs typeface="Glegoo" pitchFamily="2" charset="0"/>
              </a:rPr>
              <a:t>with the </a:t>
            </a:r>
            <a:r>
              <a:rPr lang="en-AU" dirty="0" smtClean="0">
                <a:latin typeface="Glegoo" pitchFamily="2" charset="0"/>
                <a:cs typeface="Glegoo" pitchFamily="2" charset="0"/>
              </a:rPr>
              <a:t>Spirit</a:t>
            </a:r>
            <a:endParaRPr lang="en-AU" dirty="0">
              <a:latin typeface="Glegoo" pitchFamily="2" charset="0"/>
              <a:cs typeface="Glegoo" pitchFamily="2" charset="0"/>
            </a:endParaRPr>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961703" y="4305039"/>
            <a:ext cx="3363615" cy="22424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953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fontScale="90000"/>
          </a:bodyPr>
          <a:lstStyle/>
          <a:p>
            <a:r>
              <a:rPr lang="en-AU" sz="6600" dirty="0" smtClean="0">
                <a:latin typeface="Bebas Neue" pitchFamily="34" charset="0"/>
              </a:rPr>
              <a:t>1.  Find Out what God wants and do it!</a:t>
            </a:r>
            <a:endParaRPr lang="en-AU" sz="6600" dirty="0">
              <a:latin typeface="Bebas Neue" pitchFamily="34" charset="0"/>
            </a:endParaRPr>
          </a:p>
        </p:txBody>
      </p:sp>
      <p:sp>
        <p:nvSpPr>
          <p:cNvPr id="3" name="Content Placeholder 2"/>
          <p:cNvSpPr>
            <a:spLocks noGrp="1"/>
          </p:cNvSpPr>
          <p:nvPr>
            <p:ph idx="1"/>
          </p:nvPr>
        </p:nvSpPr>
        <p:spPr>
          <a:xfrm>
            <a:off x="457200" y="2486825"/>
            <a:ext cx="8229600" cy="4060624"/>
          </a:xfrm>
        </p:spPr>
        <p:txBody>
          <a:bodyPr>
            <a:normAutofit/>
          </a:bodyPr>
          <a:lstStyle/>
          <a:p>
            <a:pPr marL="0" indent="0" algn="ctr">
              <a:buNone/>
            </a:pPr>
            <a:r>
              <a:rPr lang="en-AU" i="1" dirty="0" smtClean="0">
                <a:latin typeface="Glegoo" pitchFamily="2" charset="0"/>
                <a:cs typeface="Glegoo" pitchFamily="2" charset="0"/>
              </a:rPr>
              <a:t>Ephesians 5:17 </a:t>
            </a:r>
            <a:r>
              <a:rPr lang="en-AU" i="1" dirty="0">
                <a:latin typeface="Glegoo" pitchFamily="2" charset="0"/>
                <a:cs typeface="Glegoo" pitchFamily="2" charset="0"/>
              </a:rPr>
              <a:t>Therefore do not be foolish, but understand what the Lord’s will is. </a:t>
            </a:r>
          </a:p>
        </p:txBody>
      </p:sp>
    </p:spTree>
    <p:extLst>
      <p:ext uri="{BB962C8B-B14F-4D97-AF65-F5344CB8AC3E}">
        <p14:creationId xmlns:p14="http://schemas.microsoft.com/office/powerpoint/2010/main" val="3718059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fontScale="90000"/>
          </a:bodyPr>
          <a:lstStyle/>
          <a:p>
            <a:r>
              <a:rPr lang="en-AU" sz="6600" dirty="0" smtClean="0">
                <a:latin typeface="Bebas Neue" pitchFamily="34" charset="0"/>
              </a:rPr>
              <a:t>1.  Find Out what God wants and do it!</a:t>
            </a:r>
            <a:endParaRPr lang="en-AU" sz="6600" dirty="0">
              <a:latin typeface="Bebas Neue" pitchFamily="34" charset="0"/>
            </a:endParaRPr>
          </a:p>
        </p:txBody>
      </p:sp>
      <p:sp>
        <p:nvSpPr>
          <p:cNvPr id="3" name="Content Placeholder 2"/>
          <p:cNvSpPr>
            <a:spLocks noGrp="1"/>
          </p:cNvSpPr>
          <p:nvPr>
            <p:ph idx="1"/>
          </p:nvPr>
        </p:nvSpPr>
        <p:spPr>
          <a:xfrm>
            <a:off x="457200" y="2486825"/>
            <a:ext cx="8229600" cy="4060624"/>
          </a:xfrm>
        </p:spPr>
        <p:txBody>
          <a:bodyPr>
            <a:normAutofit/>
          </a:bodyPr>
          <a:lstStyle/>
          <a:p>
            <a:pPr marL="0" indent="0" algn="ctr">
              <a:buNone/>
            </a:pPr>
            <a:r>
              <a:rPr lang="en-AU" dirty="0" smtClean="0">
                <a:latin typeface="Glegoo" pitchFamily="2" charset="0"/>
                <a:cs typeface="Glegoo" pitchFamily="2" charset="0"/>
              </a:rPr>
              <a:t>Surrender </a:t>
            </a:r>
            <a:r>
              <a:rPr lang="en-AU" dirty="0">
                <a:latin typeface="Glegoo" pitchFamily="2" charset="0"/>
                <a:cs typeface="Glegoo" pitchFamily="2" charset="0"/>
              </a:rPr>
              <a:t>to </a:t>
            </a:r>
            <a:r>
              <a:rPr lang="en-AU" dirty="0" smtClean="0">
                <a:latin typeface="Glegoo" pitchFamily="2" charset="0"/>
                <a:cs typeface="Glegoo" pitchFamily="2" charset="0"/>
              </a:rPr>
              <a:t>Jesus</a:t>
            </a:r>
            <a:endParaRPr lang="en-AU" dirty="0" smtClean="0">
              <a:latin typeface="Glegoo" pitchFamily="2" charset="0"/>
              <a:cs typeface="Glegoo" pitchFamily="2" charset="0"/>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053088" y="3289963"/>
            <a:ext cx="5344284" cy="30061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6819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fontScale="90000"/>
          </a:bodyPr>
          <a:lstStyle/>
          <a:p>
            <a:r>
              <a:rPr lang="en-AU" sz="6600" dirty="0" smtClean="0">
                <a:latin typeface="Bebas Neue" pitchFamily="34" charset="0"/>
              </a:rPr>
              <a:t>1.  Find Out what God wants and do it!</a:t>
            </a:r>
            <a:endParaRPr lang="en-AU" sz="6600" dirty="0">
              <a:latin typeface="Bebas Neue" pitchFamily="34" charset="0"/>
            </a:endParaRPr>
          </a:p>
        </p:txBody>
      </p:sp>
      <p:sp>
        <p:nvSpPr>
          <p:cNvPr id="3" name="Content Placeholder 2"/>
          <p:cNvSpPr>
            <a:spLocks noGrp="1"/>
          </p:cNvSpPr>
          <p:nvPr>
            <p:ph idx="1"/>
          </p:nvPr>
        </p:nvSpPr>
        <p:spPr>
          <a:xfrm>
            <a:off x="457200" y="2486825"/>
            <a:ext cx="8229600" cy="4060624"/>
          </a:xfrm>
        </p:spPr>
        <p:txBody>
          <a:bodyPr>
            <a:normAutofit/>
          </a:bodyPr>
          <a:lstStyle/>
          <a:p>
            <a:pPr marL="0" indent="0" algn="ctr">
              <a:buNone/>
            </a:pPr>
            <a:r>
              <a:rPr lang="en-AU" dirty="0" smtClean="0">
                <a:latin typeface="Glegoo" pitchFamily="2" charset="0"/>
                <a:cs typeface="Glegoo" pitchFamily="2" charset="0"/>
              </a:rPr>
              <a:t>Follow His lead</a:t>
            </a:r>
            <a:endParaRPr lang="en-AU" dirty="0" smtClean="0">
              <a:latin typeface="Glegoo" pitchFamily="2" charset="0"/>
              <a:cs typeface="Glegoo" pitchFamily="2" charset="0"/>
            </a:endParaRP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382090" y="3347049"/>
            <a:ext cx="4440850" cy="295316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47440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fontScale="90000"/>
          </a:bodyPr>
          <a:lstStyle/>
          <a:p>
            <a:r>
              <a:rPr lang="en-AU" sz="6600" dirty="0" smtClean="0">
                <a:latin typeface="Bebas Neue" pitchFamily="34" charset="0"/>
              </a:rPr>
              <a:t>1.  Find Out what God wants and do it!</a:t>
            </a:r>
            <a:endParaRPr lang="en-AU" sz="6600" dirty="0">
              <a:latin typeface="Bebas Neue" pitchFamily="34" charset="0"/>
            </a:endParaRPr>
          </a:p>
        </p:txBody>
      </p:sp>
      <p:sp>
        <p:nvSpPr>
          <p:cNvPr id="3" name="Content Placeholder 2"/>
          <p:cNvSpPr>
            <a:spLocks noGrp="1"/>
          </p:cNvSpPr>
          <p:nvPr>
            <p:ph idx="1"/>
          </p:nvPr>
        </p:nvSpPr>
        <p:spPr>
          <a:xfrm>
            <a:off x="457200" y="2486825"/>
            <a:ext cx="8229600" cy="4060624"/>
          </a:xfrm>
        </p:spPr>
        <p:txBody>
          <a:bodyPr>
            <a:normAutofit/>
          </a:bodyPr>
          <a:lstStyle/>
          <a:p>
            <a:pPr marL="0" indent="0" algn="ctr">
              <a:buNone/>
            </a:pPr>
            <a:r>
              <a:rPr lang="en-AU" dirty="0" smtClean="0">
                <a:latin typeface="Glegoo" pitchFamily="2" charset="0"/>
                <a:cs typeface="Glegoo" pitchFamily="2" charset="0"/>
              </a:rPr>
              <a:t>Soak </a:t>
            </a:r>
            <a:r>
              <a:rPr lang="en-AU" dirty="0">
                <a:latin typeface="Glegoo" pitchFamily="2" charset="0"/>
                <a:cs typeface="Glegoo" pitchFamily="2" charset="0"/>
              </a:rPr>
              <a:t>your life in God’s </a:t>
            </a:r>
            <a:r>
              <a:rPr lang="en-AU" dirty="0" smtClean="0">
                <a:latin typeface="Glegoo" pitchFamily="2" charset="0"/>
                <a:cs typeface="Glegoo" pitchFamily="2" charset="0"/>
              </a:rPr>
              <a:t>Word</a:t>
            </a:r>
          </a:p>
          <a:p>
            <a:pPr marL="0" indent="0" algn="ctr">
              <a:buNone/>
            </a:pPr>
            <a:endParaRPr lang="en-AU" i="1" dirty="0" smtClean="0">
              <a:latin typeface="Glegoo" pitchFamily="2" charset="0"/>
              <a:cs typeface="Glegoo" pitchFamily="2" charset="0"/>
            </a:endParaRPr>
          </a:p>
          <a:p>
            <a:pPr marL="0" indent="0" algn="ctr">
              <a:buNone/>
            </a:pPr>
            <a:endParaRPr lang="en-AU" i="1" dirty="0">
              <a:latin typeface="Glegoo" pitchFamily="2" charset="0"/>
              <a:cs typeface="Glegoo" pitchFamily="2" charset="0"/>
            </a:endParaRPr>
          </a:p>
          <a:p>
            <a:pPr marL="0" indent="0" algn="ctr">
              <a:buNone/>
            </a:pPr>
            <a:endParaRPr lang="en-AU" i="1" dirty="0" smtClean="0">
              <a:latin typeface="Glegoo" pitchFamily="2" charset="0"/>
              <a:cs typeface="Glegoo" pitchFamily="2" charset="0"/>
            </a:endParaRPr>
          </a:p>
          <a:p>
            <a:pPr marL="0" indent="0" algn="ctr">
              <a:buNone/>
            </a:pPr>
            <a:r>
              <a:rPr lang="en-AU" sz="2400" i="1" dirty="0" smtClean="0">
                <a:latin typeface="Glegoo" pitchFamily="2" charset="0"/>
                <a:cs typeface="Glegoo" pitchFamily="2" charset="0"/>
              </a:rPr>
              <a:t>1 </a:t>
            </a:r>
            <a:r>
              <a:rPr lang="en-AU" sz="2400" i="1" dirty="0" err="1">
                <a:latin typeface="Glegoo" pitchFamily="2" charset="0"/>
                <a:cs typeface="Glegoo" pitchFamily="2" charset="0"/>
              </a:rPr>
              <a:t>Thes</a:t>
            </a:r>
            <a:r>
              <a:rPr lang="en-AU" sz="2400" i="1" dirty="0">
                <a:latin typeface="Glegoo" pitchFamily="2" charset="0"/>
                <a:cs typeface="Glegoo" pitchFamily="2" charset="0"/>
              </a:rPr>
              <a:t> 5:16 Rejoice always, 17 pray continually, 18 give thanks in all circumstances; for this is God’s will for you in Christ Jesus.</a:t>
            </a:r>
            <a:endParaRPr lang="en-AU" sz="2400" i="1" dirty="0" smtClean="0">
              <a:latin typeface="Glegoo" pitchFamily="2" charset="0"/>
              <a:cs typeface="Glegoo" pitchFamily="2"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019" y="2976112"/>
            <a:ext cx="2470014" cy="164764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243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4312"/>
            <a:ext cx="8229600" cy="1143000"/>
          </a:xfrm>
        </p:spPr>
        <p:txBody>
          <a:bodyPr>
            <a:normAutofit fontScale="90000"/>
          </a:bodyPr>
          <a:lstStyle/>
          <a:p>
            <a:r>
              <a:rPr lang="en-AU" sz="6600" dirty="0" smtClean="0">
                <a:latin typeface="Bebas Neue" pitchFamily="34" charset="0"/>
              </a:rPr>
              <a:t>1.  Find Out what God wants and do it!</a:t>
            </a:r>
            <a:endParaRPr lang="en-AU" sz="6600" dirty="0">
              <a:latin typeface="Bebas Neue" pitchFamily="34" charset="0"/>
            </a:endParaRPr>
          </a:p>
        </p:txBody>
      </p:sp>
      <p:sp>
        <p:nvSpPr>
          <p:cNvPr id="3" name="Content Placeholder 2"/>
          <p:cNvSpPr>
            <a:spLocks noGrp="1"/>
          </p:cNvSpPr>
          <p:nvPr>
            <p:ph idx="1"/>
          </p:nvPr>
        </p:nvSpPr>
        <p:spPr>
          <a:xfrm>
            <a:off x="457200" y="2486825"/>
            <a:ext cx="8229600" cy="4060624"/>
          </a:xfrm>
        </p:spPr>
        <p:txBody>
          <a:bodyPr>
            <a:normAutofit/>
          </a:bodyPr>
          <a:lstStyle/>
          <a:p>
            <a:pPr marL="0" indent="0" algn="ctr">
              <a:buNone/>
            </a:pPr>
            <a:r>
              <a:rPr lang="en-AU" dirty="0" smtClean="0">
                <a:latin typeface="Glegoo" pitchFamily="2" charset="0"/>
                <a:cs typeface="Glegoo" pitchFamily="2" charset="0"/>
              </a:rPr>
              <a:t>Pursue the…</a:t>
            </a:r>
            <a:endParaRPr lang="en-AU" dirty="0">
              <a:latin typeface="Glegoo" pitchFamily="2" charset="0"/>
              <a:cs typeface="Glegoo" pitchFamily="2"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712" y="3025715"/>
            <a:ext cx="4856672" cy="36425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10340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1818</TotalTime>
  <Words>329</Words>
  <Application>Microsoft Office PowerPoint</Application>
  <PresentationFormat>On-screen Show (4:3)</PresentationFormat>
  <Paragraphs>33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Live out who we are!</vt:lpstr>
      <vt:lpstr>Ephesians 5</vt:lpstr>
      <vt:lpstr>2 streams</vt:lpstr>
      <vt:lpstr>1.  Find Out what God wants and do it!</vt:lpstr>
      <vt:lpstr>1.  Find Out what God wants and do it!</vt:lpstr>
      <vt:lpstr>1.  Find Out what God wants and do it!</vt:lpstr>
      <vt:lpstr>1.  Find Out what God wants and do it!</vt:lpstr>
      <vt:lpstr>1.  Find Out what God wants and do it!</vt:lpstr>
      <vt:lpstr>2.  BE FILLED WITH THE SPIRIT</vt:lpstr>
      <vt:lpstr>2.  BE FILLED WITH THE SPIRIT</vt:lpstr>
      <vt:lpstr>2.  BE FILLED WITH THE SPIRIT</vt:lpstr>
      <vt:lpstr>2.  BE FILLED WITH THE SPIRIT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Griffiths</dc:creator>
  <cp:lastModifiedBy>Rod Thom</cp:lastModifiedBy>
  <cp:revision>44</cp:revision>
  <cp:lastPrinted>2016-10-22T23:30:43Z</cp:lastPrinted>
  <dcterms:created xsi:type="dcterms:W3CDTF">2016-06-30T08:44:04Z</dcterms:created>
  <dcterms:modified xsi:type="dcterms:W3CDTF">2016-10-22T23:36:10Z</dcterms:modified>
</cp:coreProperties>
</file>